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70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4381876" y="1569898"/>
            <a:ext cx="3428248" cy="35394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32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اوراق عمل وحدة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إعادة التدوير )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منصور بن محمد الفارسي</a:t>
            </a:r>
          </a:p>
        </p:txBody>
      </p:sp>
      <p:pic>
        <p:nvPicPr>
          <p:cNvPr id="5" name="Picture 2" descr="Latest Prevention GIFs | Gfycat">
            <a:extLst>
              <a:ext uri="{FF2B5EF4-FFF2-40B4-BE49-F238E27FC236}">
                <a16:creationId xmlns:a16="http://schemas.microsoft.com/office/drawing/2014/main" id="{FC0EE7EE-11D5-33ED-430E-22C9B11E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5" y="1830853"/>
            <a:ext cx="301752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cytrust">
            <a:extLst>
              <a:ext uri="{FF2B5EF4-FFF2-40B4-BE49-F238E27FC236}">
                <a16:creationId xmlns:a16="http://schemas.microsoft.com/office/drawing/2014/main" id="{2900FB03-E17F-3A56-F40D-CDB2DBF2E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71" y="982640"/>
            <a:ext cx="323109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كرتون أطفال. الدكتورة مكويلي و سيارة الكهرباء - YouTube">
            <a:extLst>
              <a:ext uri="{FF2B5EF4-FFF2-40B4-BE49-F238E27FC236}">
                <a16:creationId xmlns:a16="http://schemas.microsoft.com/office/drawing/2014/main" id="{23CD413A-5E01-E56C-1A10-939F405C14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6" t="17087" r="4782" b="11664"/>
          <a:stretch/>
        </p:blipFill>
        <p:spPr bwMode="auto">
          <a:xfrm>
            <a:off x="1506716" y="1929238"/>
            <a:ext cx="2777237" cy="184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كيفية رسم دراجة للأطفال مجانًا ، قم بتنزيل قصاصة فنية مجانية ، قصاصة فنية  مجانية - آخر">
            <a:extLst>
              <a:ext uri="{FF2B5EF4-FFF2-40B4-BE49-F238E27FC236}">
                <a16:creationId xmlns:a16="http://schemas.microsoft.com/office/drawing/2014/main" id="{D5C034C3-8FE5-4ACA-4490-076A3873C6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14"/>
          <a:stretch/>
        </p:blipFill>
        <p:spPr bwMode="auto">
          <a:xfrm>
            <a:off x="5438212" y="1655861"/>
            <a:ext cx="1813616" cy="212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كرسي متحرك أزرق كرسي متحرك مرسومة باليد كرسي متحرك كارتون كرسي متحرك مرسومة  باليد, متحرك قصاصات فنية, أزرق متحرك, كرسي متحرك مرسومة باليد PNG وملف PSD  للتحميل مجانا">
            <a:extLst>
              <a:ext uri="{FF2B5EF4-FFF2-40B4-BE49-F238E27FC236}">
                <a16:creationId xmlns:a16="http://schemas.microsoft.com/office/drawing/2014/main" id="{3D1407C2-FD4F-CC94-BBA0-47B201BD4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t="11534" r="41481" b="13622"/>
          <a:stretch/>
        </p:blipFill>
        <p:spPr bwMode="auto">
          <a:xfrm>
            <a:off x="9065444" y="1556249"/>
            <a:ext cx="1666975" cy="232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كرتون أطفال. الدكتورة مكويلي و سيارة الكهرباء - YouTube">
            <a:extLst>
              <a:ext uri="{FF2B5EF4-FFF2-40B4-BE49-F238E27FC236}">
                <a16:creationId xmlns:a16="http://schemas.microsoft.com/office/drawing/2014/main" id="{D25A9935-1BDD-1444-0E63-EE563C6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t="17087" r="63964" b="11664"/>
          <a:stretch/>
        </p:blipFill>
        <p:spPr bwMode="auto">
          <a:xfrm>
            <a:off x="5793557" y="4467048"/>
            <a:ext cx="1497289" cy="184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كيفية رسم دراجة للأطفال مجانًا ، قم بتنزيل قصاصة فنية مجانية ، قصاصة فنية  مجانية - آخر">
            <a:extLst>
              <a:ext uri="{FF2B5EF4-FFF2-40B4-BE49-F238E27FC236}">
                <a16:creationId xmlns:a16="http://schemas.microsoft.com/office/drawing/2014/main" id="{82704EFB-A911-AE84-AD5E-776D0A2D7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5" b="-1069"/>
          <a:stretch/>
        </p:blipFill>
        <p:spPr bwMode="auto">
          <a:xfrm>
            <a:off x="8439566" y="4319018"/>
            <a:ext cx="1641837" cy="214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كرسي متحرك أزرق كرسي متحرك مرسومة باليد كرسي متحرك كارتون كرسي متحرك مرسومة  باليد, متحرك قصاصات فنية, أزرق متحرك, كرسي متحرك مرسومة باليد PNG وملف PSD  للتحميل مجانا">
            <a:extLst>
              <a:ext uri="{FF2B5EF4-FFF2-40B4-BE49-F238E27FC236}">
                <a16:creationId xmlns:a16="http://schemas.microsoft.com/office/drawing/2014/main" id="{9BC61BCF-1713-2CC4-6A7B-A16E302C9A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8" t="11534" r="4949" b="13622"/>
          <a:stretch/>
        </p:blipFill>
        <p:spPr bwMode="auto">
          <a:xfrm>
            <a:off x="3502623" y="4177395"/>
            <a:ext cx="1142214" cy="235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28D07EA-71EB-675B-9C5C-B943F6B1F202}"/>
              </a:ext>
            </a:extLst>
          </p:cNvPr>
          <p:cNvSpPr/>
          <p:nvPr/>
        </p:nvSpPr>
        <p:spPr>
          <a:xfrm>
            <a:off x="4176855" y="1016224"/>
            <a:ext cx="4336330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تركيب العجلات بالمكان المخصص لها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DDEB1F-A39B-B917-6132-5E71214256EF}"/>
              </a:ext>
            </a:extLst>
          </p:cNvPr>
          <p:cNvCxnSpPr/>
          <p:nvPr/>
        </p:nvCxnSpPr>
        <p:spPr>
          <a:xfrm>
            <a:off x="449344" y="4021787"/>
            <a:ext cx="11293311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14849" y="243940"/>
            <a:ext cx="1961804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الثالث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659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MEEAD AHMED OBAID ALTENEIJI</cp:lastModifiedBy>
  <cp:revision>8</cp:revision>
  <dcterms:created xsi:type="dcterms:W3CDTF">2023-07-03T04:51:08Z</dcterms:created>
  <dcterms:modified xsi:type="dcterms:W3CDTF">2024-01-03T04:37:53Z</dcterms:modified>
</cp:coreProperties>
</file>